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17" r:id="rId5"/>
    <p:sldId id="309" r:id="rId6"/>
    <p:sldId id="311" r:id="rId7"/>
    <p:sldId id="318" r:id="rId8"/>
    <p:sldId id="319" r:id="rId9"/>
    <p:sldId id="321" r:id="rId10"/>
    <p:sldId id="322" r:id="rId11"/>
    <p:sldId id="323" r:id="rId12"/>
    <p:sldId id="324" r:id="rId13"/>
    <p:sldId id="314" r:id="rId14"/>
    <p:sldId id="326" r:id="rId15"/>
    <p:sldId id="325" r:id="rId16"/>
    <p:sldId id="327" r:id="rId17"/>
    <p:sldId id="30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591608-FBC9-4CBB-80BC-45FBE7AAF6F9}" v="30" dt="2024-04-26T15:01:07.194"/>
  </p1510:revLst>
</p1510:revInfo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405" autoAdjust="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eksha deshmuckh" userId="9ee13b9944323ce0" providerId="LiveId" clId="{7D591608-FBC9-4CBB-80BC-45FBE7AAF6F9}"/>
    <pc:docChg chg="undo custSel addSld delSld modSld sldOrd">
      <pc:chgData name="preksha deshmuckh" userId="9ee13b9944323ce0" providerId="LiveId" clId="{7D591608-FBC9-4CBB-80BC-45FBE7AAF6F9}" dt="2024-04-26T17:49:03.393" v="1810"/>
      <pc:docMkLst>
        <pc:docMk/>
      </pc:docMkLst>
      <pc:sldChg chg="del">
        <pc:chgData name="preksha deshmuckh" userId="9ee13b9944323ce0" providerId="LiveId" clId="{7D591608-FBC9-4CBB-80BC-45FBE7AAF6F9}" dt="2024-04-25T14:20:57.944" v="591" actId="47"/>
        <pc:sldMkLst>
          <pc:docMk/>
          <pc:sldMk cId="1096717490" sldId="263"/>
        </pc:sldMkLst>
      </pc:sldChg>
      <pc:sldChg chg="del">
        <pc:chgData name="preksha deshmuckh" userId="9ee13b9944323ce0" providerId="LiveId" clId="{7D591608-FBC9-4CBB-80BC-45FBE7AAF6F9}" dt="2024-04-25T14:07:58.198" v="89" actId="47"/>
        <pc:sldMkLst>
          <pc:docMk/>
          <pc:sldMk cId="520000563" sldId="278"/>
        </pc:sldMkLst>
      </pc:sldChg>
      <pc:sldChg chg="delSp modSp mod">
        <pc:chgData name="preksha deshmuckh" userId="9ee13b9944323ce0" providerId="LiveId" clId="{7D591608-FBC9-4CBB-80BC-45FBE7AAF6F9}" dt="2024-04-26T15:00:38.661" v="1792" actId="478"/>
        <pc:sldMkLst>
          <pc:docMk/>
          <pc:sldMk cId="2188828507" sldId="304"/>
        </pc:sldMkLst>
        <pc:spChg chg="del mod">
          <ac:chgData name="preksha deshmuckh" userId="9ee13b9944323ce0" providerId="LiveId" clId="{7D591608-FBC9-4CBB-80BC-45FBE7AAF6F9}" dt="2024-04-26T15:00:38.661" v="1792" actId="478"/>
          <ac:spMkLst>
            <pc:docMk/>
            <pc:sldMk cId="2188828507" sldId="304"/>
            <ac:spMk id="11" creationId="{C6DCC38C-603B-CCD0-2914-0BBCD4F4F74E}"/>
          </ac:spMkLst>
        </pc:spChg>
      </pc:sldChg>
      <pc:sldChg chg="modSp del mod">
        <pc:chgData name="preksha deshmuckh" userId="9ee13b9944323ce0" providerId="LiveId" clId="{7D591608-FBC9-4CBB-80BC-45FBE7AAF6F9}" dt="2024-04-25T17:09:58.296" v="706" actId="47"/>
        <pc:sldMkLst>
          <pc:docMk/>
          <pc:sldMk cId="586478555" sldId="307"/>
        </pc:sldMkLst>
        <pc:graphicFrameChg chg="modGraphic">
          <ac:chgData name="preksha deshmuckh" userId="9ee13b9944323ce0" providerId="LiveId" clId="{7D591608-FBC9-4CBB-80BC-45FBE7AAF6F9}" dt="2024-04-25T14:20:45.345" v="590" actId="20577"/>
          <ac:graphicFrameMkLst>
            <pc:docMk/>
            <pc:sldMk cId="586478555" sldId="307"/>
            <ac:graphicFrameMk id="6" creationId="{0D6FB95E-6987-A57C-3663-3FD6F6FAC24E}"/>
          </ac:graphicFrameMkLst>
        </pc:graphicFrameChg>
      </pc:sldChg>
      <pc:sldChg chg="addSp delSp modSp del mod">
        <pc:chgData name="preksha deshmuckh" userId="9ee13b9944323ce0" providerId="LiveId" clId="{7D591608-FBC9-4CBB-80BC-45FBE7AAF6F9}" dt="2024-04-25T14:07:59.770" v="90" actId="47"/>
        <pc:sldMkLst>
          <pc:docMk/>
          <pc:sldMk cId="2222324472" sldId="308"/>
        </pc:sldMkLst>
        <pc:spChg chg="add del mod">
          <ac:chgData name="preksha deshmuckh" userId="9ee13b9944323ce0" providerId="LiveId" clId="{7D591608-FBC9-4CBB-80BC-45FBE7AAF6F9}" dt="2024-04-25T14:07:47.068" v="88" actId="478"/>
          <ac:spMkLst>
            <pc:docMk/>
            <pc:sldMk cId="2222324472" sldId="308"/>
            <ac:spMk id="4" creationId="{BC7F1C79-7907-4B50-2017-6B29B9057B42}"/>
          </ac:spMkLst>
        </pc:spChg>
        <pc:picChg chg="del">
          <ac:chgData name="preksha deshmuckh" userId="9ee13b9944323ce0" providerId="LiveId" clId="{7D591608-FBC9-4CBB-80BC-45FBE7AAF6F9}" dt="2024-04-25T14:07:22.680" v="86" actId="478"/>
          <ac:picMkLst>
            <pc:docMk/>
            <pc:sldMk cId="2222324472" sldId="308"/>
            <ac:picMk id="8" creationId="{FFD2BD9F-962D-9BA5-14BE-C9CD52FEF9C7}"/>
          </ac:picMkLst>
        </pc:picChg>
      </pc:sldChg>
      <pc:sldChg chg="delSp modSp mod">
        <pc:chgData name="preksha deshmuckh" userId="9ee13b9944323ce0" providerId="LiveId" clId="{7D591608-FBC9-4CBB-80BC-45FBE7AAF6F9}" dt="2024-04-25T14:20:04.975" v="554" actId="20577"/>
        <pc:sldMkLst>
          <pc:docMk/>
          <pc:sldMk cId="1966913227" sldId="309"/>
        </pc:sldMkLst>
        <pc:spChg chg="del mod">
          <ac:chgData name="preksha deshmuckh" userId="9ee13b9944323ce0" providerId="LiveId" clId="{7D591608-FBC9-4CBB-80BC-45FBE7AAF6F9}" dt="2024-04-25T14:12:41.462" v="235" actId="478"/>
          <ac:spMkLst>
            <pc:docMk/>
            <pc:sldMk cId="1966913227" sldId="309"/>
            <ac:spMk id="3" creationId="{50CD348E-9357-0442-4555-AF6B4AFE34B6}"/>
          </ac:spMkLst>
        </pc:spChg>
        <pc:spChg chg="mod">
          <ac:chgData name="preksha deshmuckh" userId="9ee13b9944323ce0" providerId="LiveId" clId="{7D591608-FBC9-4CBB-80BC-45FBE7AAF6F9}" dt="2024-04-25T14:20:04.975" v="554" actId="20577"/>
          <ac:spMkLst>
            <pc:docMk/>
            <pc:sldMk cId="1966913227" sldId="309"/>
            <ac:spMk id="8" creationId="{BCFDA37B-399A-B9F0-7A7D-2A891EB7FFA6}"/>
          </ac:spMkLst>
        </pc:spChg>
        <pc:spChg chg="mod">
          <ac:chgData name="preksha deshmuckh" userId="9ee13b9944323ce0" providerId="LiveId" clId="{7D591608-FBC9-4CBB-80BC-45FBE7AAF6F9}" dt="2024-04-25T14:08:31.634" v="105" actId="255"/>
          <ac:spMkLst>
            <pc:docMk/>
            <pc:sldMk cId="1966913227" sldId="309"/>
            <ac:spMk id="19" creationId="{A7BE12AD-D808-BDE0-3EB8-5BC50B1D8474}"/>
          </ac:spMkLst>
        </pc:spChg>
      </pc:sldChg>
      <pc:sldChg chg="delSp modSp del mod ord">
        <pc:chgData name="preksha deshmuckh" userId="9ee13b9944323ce0" providerId="LiveId" clId="{7D591608-FBC9-4CBB-80BC-45FBE7AAF6F9}" dt="2024-04-25T17:04:51.115" v="674" actId="47"/>
        <pc:sldMkLst>
          <pc:docMk/>
          <pc:sldMk cId="4230106960" sldId="310"/>
        </pc:sldMkLst>
        <pc:spChg chg="del mod">
          <ac:chgData name="preksha deshmuckh" userId="9ee13b9944323ce0" providerId="LiveId" clId="{7D591608-FBC9-4CBB-80BC-45FBE7AAF6F9}" dt="2024-04-25T14:22:48.058" v="623" actId="478"/>
          <ac:spMkLst>
            <pc:docMk/>
            <pc:sldMk cId="4230106960" sldId="310"/>
            <ac:spMk id="2" creationId="{F35BAC3D-60A1-816B-5C79-2E8B6D9806E9}"/>
          </ac:spMkLst>
        </pc:spChg>
        <pc:spChg chg="mod">
          <ac:chgData name="preksha deshmuckh" userId="9ee13b9944323ce0" providerId="LiveId" clId="{7D591608-FBC9-4CBB-80BC-45FBE7AAF6F9}" dt="2024-04-25T14:21:46.557" v="617" actId="20577"/>
          <ac:spMkLst>
            <pc:docMk/>
            <pc:sldMk cId="4230106960" sldId="310"/>
            <ac:spMk id="11" creationId="{949404F1-8E94-7D3D-71E2-A1A4B7CBCB4A}"/>
          </ac:spMkLst>
        </pc:spChg>
        <pc:spChg chg="mod">
          <ac:chgData name="preksha deshmuckh" userId="9ee13b9944323ce0" providerId="LiveId" clId="{7D591608-FBC9-4CBB-80BC-45FBE7AAF6F9}" dt="2024-04-25T14:24:07.800" v="641" actId="20577"/>
          <ac:spMkLst>
            <pc:docMk/>
            <pc:sldMk cId="4230106960" sldId="310"/>
            <ac:spMk id="14" creationId="{F4A3718F-D67C-255A-4B64-BA379609FCD0}"/>
          </ac:spMkLst>
        </pc:spChg>
        <pc:spChg chg="del mod">
          <ac:chgData name="preksha deshmuckh" userId="9ee13b9944323ce0" providerId="LiveId" clId="{7D591608-FBC9-4CBB-80BC-45FBE7AAF6F9}" dt="2024-04-25T14:23:04.540" v="625" actId="478"/>
          <ac:spMkLst>
            <pc:docMk/>
            <pc:sldMk cId="4230106960" sldId="310"/>
            <ac:spMk id="17" creationId="{2F3CEF66-C6D7-C765-24E7-1DCFB38FE51A}"/>
          </ac:spMkLst>
        </pc:spChg>
      </pc:sldChg>
      <pc:sldChg chg="addSp delSp modSp mod">
        <pc:chgData name="preksha deshmuckh" userId="9ee13b9944323ce0" providerId="LiveId" clId="{7D591608-FBC9-4CBB-80BC-45FBE7AAF6F9}" dt="2024-04-25T17:07:15.746" v="701" actId="14100"/>
        <pc:sldMkLst>
          <pc:docMk/>
          <pc:sldMk cId="3748348926" sldId="311"/>
        </pc:sldMkLst>
        <pc:spChg chg="del">
          <ac:chgData name="preksha deshmuckh" userId="9ee13b9944323ce0" providerId="LiveId" clId="{7D591608-FBC9-4CBB-80BC-45FBE7AAF6F9}" dt="2024-04-25T17:05:13.490" v="676" actId="478"/>
          <ac:spMkLst>
            <pc:docMk/>
            <pc:sldMk cId="3748348926" sldId="311"/>
            <ac:spMk id="5" creationId="{AF012FDC-7484-2B3B-E496-144348256B81}"/>
          </ac:spMkLst>
        </pc:spChg>
        <pc:spChg chg="mod">
          <ac:chgData name="preksha deshmuckh" userId="9ee13b9944323ce0" providerId="LiveId" clId="{7D591608-FBC9-4CBB-80BC-45FBE7AAF6F9}" dt="2024-04-25T17:02:38.036" v="669" actId="14100"/>
          <ac:spMkLst>
            <pc:docMk/>
            <pc:sldMk cId="3748348926" sldId="311"/>
            <ac:spMk id="11" creationId="{7A49C0DA-C8AE-5ECC-149A-D60ECFF8C1EB}"/>
          </ac:spMkLst>
        </pc:spChg>
        <pc:spChg chg="mod">
          <ac:chgData name="preksha deshmuckh" userId="9ee13b9944323ce0" providerId="LiveId" clId="{7D591608-FBC9-4CBB-80BC-45FBE7AAF6F9}" dt="2024-04-25T17:05:54.229" v="682" actId="14100"/>
          <ac:spMkLst>
            <pc:docMk/>
            <pc:sldMk cId="3748348926" sldId="311"/>
            <ac:spMk id="12" creationId="{C6F2BA06-39BD-0413-D150-70F75EA6CC38}"/>
          </ac:spMkLst>
        </pc:spChg>
        <pc:spChg chg="del mod">
          <ac:chgData name="preksha deshmuckh" userId="9ee13b9944323ce0" providerId="LiveId" clId="{7D591608-FBC9-4CBB-80BC-45FBE7AAF6F9}" dt="2024-04-25T17:06:59.342" v="696"/>
          <ac:spMkLst>
            <pc:docMk/>
            <pc:sldMk cId="3748348926" sldId="311"/>
            <ac:spMk id="25" creationId="{7798761A-B671-4825-623F-F4726F2BDF28}"/>
          </ac:spMkLst>
        </pc:spChg>
        <pc:picChg chg="add mod">
          <ac:chgData name="preksha deshmuckh" userId="9ee13b9944323ce0" providerId="LiveId" clId="{7D591608-FBC9-4CBB-80BC-45FBE7AAF6F9}" dt="2024-04-25T17:07:15.746" v="701" actId="14100"/>
          <ac:picMkLst>
            <pc:docMk/>
            <pc:sldMk cId="3748348926" sldId="311"/>
            <ac:picMk id="2" creationId="{B70E1FBE-D8D3-4648-7F9A-79597B0F88EA}"/>
          </ac:picMkLst>
        </pc:picChg>
      </pc:sldChg>
      <pc:sldChg chg="del">
        <pc:chgData name="preksha deshmuckh" userId="9ee13b9944323ce0" providerId="LiveId" clId="{7D591608-FBC9-4CBB-80BC-45FBE7AAF6F9}" dt="2024-04-25T17:22:31.281" v="770" actId="47"/>
        <pc:sldMkLst>
          <pc:docMk/>
          <pc:sldMk cId="859909800" sldId="312"/>
        </pc:sldMkLst>
      </pc:sldChg>
      <pc:sldChg chg="addSp delSp modSp mod">
        <pc:chgData name="preksha deshmuckh" userId="9ee13b9944323ce0" providerId="LiveId" clId="{7D591608-FBC9-4CBB-80BC-45FBE7AAF6F9}" dt="2024-04-26T12:36:59.454" v="1255" actId="20577"/>
        <pc:sldMkLst>
          <pc:docMk/>
          <pc:sldMk cId="4132147533" sldId="314"/>
        </pc:sldMkLst>
        <pc:spChg chg="del mod">
          <ac:chgData name="preksha deshmuckh" userId="9ee13b9944323ce0" providerId="LiveId" clId="{7D591608-FBC9-4CBB-80BC-45FBE7AAF6F9}" dt="2024-04-25T19:10:46.078" v="1119" actId="478"/>
          <ac:spMkLst>
            <pc:docMk/>
            <pc:sldMk cId="4132147533" sldId="314"/>
            <ac:spMk id="3" creationId="{DA4B0F3C-5228-C9FB-1212-1D4894C80B46}"/>
          </ac:spMkLst>
        </pc:spChg>
        <pc:spChg chg="del mod">
          <ac:chgData name="preksha deshmuckh" userId="9ee13b9944323ce0" providerId="LiveId" clId="{7D591608-FBC9-4CBB-80BC-45FBE7AAF6F9}" dt="2024-04-25T19:11:04.919" v="1124" actId="478"/>
          <ac:spMkLst>
            <pc:docMk/>
            <pc:sldMk cId="4132147533" sldId="314"/>
            <ac:spMk id="4" creationId="{AE59500A-4B75-29F9-CE37-C3E13D6A566A}"/>
          </ac:spMkLst>
        </pc:spChg>
        <pc:spChg chg="mod">
          <ac:chgData name="preksha deshmuckh" userId="9ee13b9944323ce0" providerId="LiveId" clId="{7D591608-FBC9-4CBB-80BC-45FBE7AAF6F9}" dt="2024-04-26T12:36:59.454" v="1255" actId="20577"/>
          <ac:spMkLst>
            <pc:docMk/>
            <pc:sldMk cId="4132147533" sldId="314"/>
            <ac:spMk id="5" creationId="{7DA9EE9E-3073-7E11-3AA5-F77C3B48A97F}"/>
          </ac:spMkLst>
        </pc:spChg>
        <pc:spChg chg="mod">
          <ac:chgData name="preksha deshmuckh" userId="9ee13b9944323ce0" providerId="LiveId" clId="{7D591608-FBC9-4CBB-80BC-45FBE7AAF6F9}" dt="2024-04-26T12:34:16.749" v="1140" actId="20577"/>
          <ac:spMkLst>
            <pc:docMk/>
            <pc:sldMk cId="4132147533" sldId="314"/>
            <ac:spMk id="9" creationId="{EB33A77B-664F-FFD3-D61A-0D344C269A12}"/>
          </ac:spMkLst>
        </pc:spChg>
        <pc:picChg chg="add mod">
          <ac:chgData name="preksha deshmuckh" userId="9ee13b9944323ce0" providerId="LiveId" clId="{7D591608-FBC9-4CBB-80BC-45FBE7AAF6F9}" dt="2024-04-26T12:33:59.163" v="1132" actId="14100"/>
          <ac:picMkLst>
            <pc:docMk/>
            <pc:sldMk cId="4132147533" sldId="314"/>
            <ac:picMk id="2" creationId="{9B9C6142-98ED-ED3D-EFCF-26EA26E04F25}"/>
          </ac:picMkLst>
        </pc:picChg>
      </pc:sldChg>
      <pc:sldChg chg="del">
        <pc:chgData name="preksha deshmuckh" userId="9ee13b9944323ce0" providerId="LiveId" clId="{7D591608-FBC9-4CBB-80BC-45FBE7AAF6F9}" dt="2024-04-26T15:00:27.881" v="1789" actId="47"/>
        <pc:sldMkLst>
          <pc:docMk/>
          <pc:sldMk cId="3064996118" sldId="315"/>
        </pc:sldMkLst>
      </pc:sldChg>
      <pc:sldChg chg="del">
        <pc:chgData name="preksha deshmuckh" userId="9ee13b9944323ce0" providerId="LiveId" clId="{7D591608-FBC9-4CBB-80BC-45FBE7AAF6F9}" dt="2024-04-25T17:56:59.637" v="985" actId="47"/>
        <pc:sldMkLst>
          <pc:docMk/>
          <pc:sldMk cId="537809529" sldId="316"/>
        </pc:sldMkLst>
      </pc:sldChg>
      <pc:sldChg chg="modSp mod">
        <pc:chgData name="preksha deshmuckh" userId="9ee13b9944323ce0" providerId="LiveId" clId="{7D591608-FBC9-4CBB-80BC-45FBE7AAF6F9}" dt="2024-04-25T14:05:01.366" v="78" actId="20577"/>
        <pc:sldMkLst>
          <pc:docMk/>
          <pc:sldMk cId="1338167130" sldId="317"/>
        </pc:sldMkLst>
        <pc:spChg chg="mod">
          <ac:chgData name="preksha deshmuckh" userId="9ee13b9944323ce0" providerId="LiveId" clId="{7D591608-FBC9-4CBB-80BC-45FBE7AAF6F9}" dt="2024-04-25T14:05:01.366" v="78" actId="20577"/>
          <ac:spMkLst>
            <pc:docMk/>
            <pc:sldMk cId="1338167130" sldId="317"/>
            <ac:spMk id="3" creationId="{B45A4A65-E8B8-40CF-7ABD-97EA8FA97521}"/>
          </ac:spMkLst>
        </pc:spChg>
      </pc:sldChg>
      <pc:sldChg chg="addSp delSp modSp add mod">
        <pc:chgData name="preksha deshmuckh" userId="9ee13b9944323ce0" providerId="LiveId" clId="{7D591608-FBC9-4CBB-80BC-45FBE7AAF6F9}" dt="2024-04-25T17:08:51.339" v="705" actId="14100"/>
        <pc:sldMkLst>
          <pc:docMk/>
          <pc:sldMk cId="1154851336" sldId="318"/>
        </pc:sldMkLst>
        <pc:spChg chg="del">
          <ac:chgData name="preksha deshmuckh" userId="9ee13b9944323ce0" providerId="LiveId" clId="{7D591608-FBC9-4CBB-80BC-45FBE7AAF6F9}" dt="2024-04-25T17:06:39.010" v="693" actId="478"/>
          <ac:spMkLst>
            <pc:docMk/>
            <pc:sldMk cId="1154851336" sldId="318"/>
            <ac:spMk id="5" creationId="{AF012FDC-7484-2B3B-E496-144348256B81}"/>
          </ac:spMkLst>
        </pc:spChg>
        <pc:spChg chg="mod">
          <ac:chgData name="preksha deshmuckh" userId="9ee13b9944323ce0" providerId="LiveId" clId="{7D591608-FBC9-4CBB-80BC-45FBE7AAF6F9}" dt="2024-04-25T17:06:26.915" v="691" actId="14100"/>
          <ac:spMkLst>
            <pc:docMk/>
            <pc:sldMk cId="1154851336" sldId="318"/>
            <ac:spMk id="12" creationId="{C6F2BA06-39BD-0413-D150-70F75EA6CC38}"/>
          </ac:spMkLst>
        </pc:spChg>
        <pc:spChg chg="del mod">
          <ac:chgData name="preksha deshmuckh" userId="9ee13b9944323ce0" providerId="LiveId" clId="{7D591608-FBC9-4CBB-80BC-45FBE7AAF6F9}" dt="2024-04-25T17:07:30.309" v="702"/>
          <ac:spMkLst>
            <pc:docMk/>
            <pc:sldMk cId="1154851336" sldId="318"/>
            <ac:spMk id="25" creationId="{7798761A-B671-4825-623F-F4726F2BDF28}"/>
          </ac:spMkLst>
        </pc:spChg>
        <pc:picChg chg="add mod">
          <ac:chgData name="preksha deshmuckh" userId="9ee13b9944323ce0" providerId="LiveId" clId="{7D591608-FBC9-4CBB-80BC-45FBE7AAF6F9}" dt="2024-04-25T17:08:51.339" v="705" actId="14100"/>
          <ac:picMkLst>
            <pc:docMk/>
            <pc:sldMk cId="1154851336" sldId="318"/>
            <ac:picMk id="7" creationId="{29E4D74B-5CD6-F687-27E1-E6B5C4C96ED9}"/>
          </ac:picMkLst>
        </pc:picChg>
      </pc:sldChg>
      <pc:sldChg chg="addSp delSp modSp add mod">
        <pc:chgData name="preksha deshmuckh" userId="9ee13b9944323ce0" providerId="LiveId" clId="{7D591608-FBC9-4CBB-80BC-45FBE7AAF6F9}" dt="2024-04-25T17:22:09.268" v="768" actId="14100"/>
        <pc:sldMkLst>
          <pc:docMk/>
          <pc:sldMk cId="386889144" sldId="319"/>
        </pc:sldMkLst>
        <pc:spChg chg="add del mod">
          <ac:chgData name="preksha deshmuckh" userId="9ee13b9944323ce0" providerId="LiveId" clId="{7D591608-FBC9-4CBB-80BC-45FBE7AAF6F9}" dt="2024-04-25T17:21:06.713" v="755"/>
          <ac:spMkLst>
            <pc:docMk/>
            <pc:sldMk cId="386889144" sldId="319"/>
            <ac:spMk id="3" creationId="{7A51EA9E-FE9B-4414-0867-723E7A9AF51F}"/>
          </ac:spMkLst>
        </pc:spChg>
        <pc:spChg chg="mod">
          <ac:chgData name="preksha deshmuckh" userId="9ee13b9944323ce0" providerId="LiveId" clId="{7D591608-FBC9-4CBB-80BC-45FBE7AAF6F9}" dt="2024-04-25T17:10:44.519" v="749" actId="20577"/>
          <ac:spMkLst>
            <pc:docMk/>
            <pc:sldMk cId="386889144" sldId="319"/>
            <ac:spMk id="11" creationId="{7A49C0DA-C8AE-5ECC-149A-D60ECFF8C1EB}"/>
          </ac:spMkLst>
        </pc:spChg>
        <pc:spChg chg="mod">
          <ac:chgData name="preksha deshmuckh" userId="9ee13b9944323ce0" providerId="LiveId" clId="{7D591608-FBC9-4CBB-80BC-45FBE7AAF6F9}" dt="2024-04-25T17:11:39.104" v="754" actId="255"/>
          <ac:spMkLst>
            <pc:docMk/>
            <pc:sldMk cId="386889144" sldId="319"/>
            <ac:spMk id="12" creationId="{C6F2BA06-39BD-0413-D150-70F75EA6CC38}"/>
          </ac:spMkLst>
        </pc:spChg>
        <pc:picChg chg="add mod">
          <ac:chgData name="preksha deshmuckh" userId="9ee13b9944323ce0" providerId="LiveId" clId="{7D591608-FBC9-4CBB-80BC-45FBE7AAF6F9}" dt="2024-04-25T17:22:09.268" v="768" actId="14100"/>
          <ac:picMkLst>
            <pc:docMk/>
            <pc:sldMk cId="386889144" sldId="319"/>
            <ac:picMk id="4" creationId="{DB473451-F8FE-078A-B3D7-023AA828FD91}"/>
          </ac:picMkLst>
        </pc:picChg>
        <pc:picChg chg="add del mod">
          <ac:chgData name="preksha deshmuckh" userId="9ee13b9944323ce0" providerId="LiveId" clId="{7D591608-FBC9-4CBB-80BC-45FBE7AAF6F9}" dt="2024-04-25T17:21:53.472" v="764" actId="478"/>
          <ac:picMkLst>
            <pc:docMk/>
            <pc:sldMk cId="386889144" sldId="319"/>
            <ac:picMk id="5" creationId="{5CCF9FEB-D94E-1E87-B0DD-A2780ED73A98}"/>
          </ac:picMkLst>
        </pc:picChg>
        <pc:picChg chg="add mod">
          <ac:chgData name="preksha deshmuckh" userId="9ee13b9944323ce0" providerId="LiveId" clId="{7D591608-FBC9-4CBB-80BC-45FBE7AAF6F9}" dt="2024-04-25T17:22:04.525" v="767" actId="14100"/>
          <ac:picMkLst>
            <pc:docMk/>
            <pc:sldMk cId="386889144" sldId="319"/>
            <ac:picMk id="6" creationId="{2B2E57A6-ABD0-4191-4363-8394BE61A6D8}"/>
          </ac:picMkLst>
        </pc:picChg>
        <pc:picChg chg="del">
          <ac:chgData name="preksha deshmuckh" userId="9ee13b9944323ce0" providerId="LiveId" clId="{7D591608-FBC9-4CBB-80BC-45FBE7AAF6F9}" dt="2024-04-25T17:10:34.173" v="740" actId="478"/>
          <ac:picMkLst>
            <pc:docMk/>
            <pc:sldMk cId="386889144" sldId="319"/>
            <ac:picMk id="7" creationId="{29E4D74B-5CD6-F687-27E1-E6B5C4C96ED9}"/>
          </ac:picMkLst>
        </pc:picChg>
      </pc:sldChg>
      <pc:sldChg chg="addSp delSp modSp add del mod">
        <pc:chgData name="preksha deshmuckh" userId="9ee13b9944323ce0" providerId="LiveId" clId="{7D591608-FBC9-4CBB-80BC-45FBE7AAF6F9}" dt="2024-04-25T17:51:29.805" v="967" actId="47"/>
        <pc:sldMkLst>
          <pc:docMk/>
          <pc:sldMk cId="300102895" sldId="320"/>
        </pc:sldMkLst>
        <pc:spChg chg="add del mod">
          <ac:chgData name="preksha deshmuckh" userId="9ee13b9944323ce0" providerId="LiveId" clId="{7D591608-FBC9-4CBB-80BC-45FBE7AAF6F9}" dt="2024-04-25T17:43:15.072" v="940" actId="478"/>
          <ac:spMkLst>
            <pc:docMk/>
            <pc:sldMk cId="300102895" sldId="320"/>
            <ac:spMk id="3" creationId="{E818E536-C629-7604-9FA0-DEFE7D3CB712}"/>
          </ac:spMkLst>
        </pc:spChg>
        <pc:spChg chg="mod">
          <ac:chgData name="preksha deshmuckh" userId="9ee13b9944323ce0" providerId="LiveId" clId="{7D591608-FBC9-4CBB-80BC-45FBE7AAF6F9}" dt="2024-04-25T17:27:34.745" v="782" actId="688"/>
          <ac:spMkLst>
            <pc:docMk/>
            <pc:sldMk cId="300102895" sldId="320"/>
            <ac:spMk id="11" creationId="{7A49C0DA-C8AE-5ECC-149A-D60ECFF8C1EB}"/>
          </ac:spMkLst>
        </pc:spChg>
        <pc:spChg chg="mod">
          <ac:chgData name="preksha deshmuckh" userId="9ee13b9944323ce0" providerId="LiveId" clId="{7D591608-FBC9-4CBB-80BC-45FBE7AAF6F9}" dt="2024-04-25T17:47:10.958" v="951" actId="255"/>
          <ac:spMkLst>
            <pc:docMk/>
            <pc:sldMk cId="300102895" sldId="320"/>
            <ac:spMk id="12" creationId="{C6F2BA06-39BD-0413-D150-70F75EA6CC38}"/>
          </ac:spMkLst>
        </pc:spChg>
        <pc:picChg chg="del">
          <ac:chgData name="preksha deshmuckh" userId="9ee13b9944323ce0" providerId="LiveId" clId="{7D591608-FBC9-4CBB-80BC-45FBE7AAF6F9}" dt="2024-04-25T17:33:54.934" v="783" actId="478"/>
          <ac:picMkLst>
            <pc:docMk/>
            <pc:sldMk cId="300102895" sldId="320"/>
            <ac:picMk id="4" creationId="{DB473451-F8FE-078A-B3D7-023AA828FD91}"/>
          </ac:picMkLst>
        </pc:picChg>
        <pc:picChg chg="add mod">
          <ac:chgData name="preksha deshmuckh" userId="9ee13b9944323ce0" providerId="LiveId" clId="{7D591608-FBC9-4CBB-80BC-45FBE7AAF6F9}" dt="2024-04-25T17:48:23.926" v="955" actId="14100"/>
          <ac:picMkLst>
            <pc:docMk/>
            <pc:sldMk cId="300102895" sldId="320"/>
            <ac:picMk id="5" creationId="{643E3866-4B21-035F-655E-05F8659B2FFD}"/>
          </ac:picMkLst>
        </pc:picChg>
        <pc:picChg chg="del">
          <ac:chgData name="preksha deshmuckh" userId="9ee13b9944323ce0" providerId="LiveId" clId="{7D591608-FBC9-4CBB-80BC-45FBE7AAF6F9}" dt="2024-04-25T17:43:18.010" v="941" actId="478"/>
          <ac:picMkLst>
            <pc:docMk/>
            <pc:sldMk cId="300102895" sldId="320"/>
            <ac:picMk id="6" creationId="{2B2E57A6-ABD0-4191-4363-8394BE61A6D8}"/>
          </ac:picMkLst>
        </pc:picChg>
      </pc:sldChg>
      <pc:sldChg chg="modSp add mod">
        <pc:chgData name="preksha deshmuckh" userId="9ee13b9944323ce0" providerId="LiveId" clId="{7D591608-FBC9-4CBB-80BC-45FBE7AAF6F9}" dt="2024-04-25T17:51:21.040" v="966" actId="255"/>
        <pc:sldMkLst>
          <pc:docMk/>
          <pc:sldMk cId="2603113952" sldId="321"/>
        </pc:sldMkLst>
        <pc:spChg chg="mod">
          <ac:chgData name="preksha deshmuckh" userId="9ee13b9944323ce0" providerId="LiveId" clId="{7D591608-FBC9-4CBB-80BC-45FBE7AAF6F9}" dt="2024-04-25T17:51:21.040" v="966" actId="255"/>
          <ac:spMkLst>
            <pc:docMk/>
            <pc:sldMk cId="2603113952" sldId="321"/>
            <ac:spMk id="12" creationId="{C6F2BA06-39BD-0413-D150-70F75EA6CC38}"/>
          </ac:spMkLst>
        </pc:spChg>
      </pc:sldChg>
      <pc:sldChg chg="addSp delSp modSp add mod ord">
        <pc:chgData name="preksha deshmuckh" userId="9ee13b9944323ce0" providerId="LiveId" clId="{7D591608-FBC9-4CBB-80BC-45FBE7AAF6F9}" dt="2024-04-25T18:02:44.183" v="1046"/>
        <pc:sldMkLst>
          <pc:docMk/>
          <pc:sldMk cId="378630947" sldId="322"/>
        </pc:sldMkLst>
        <pc:spChg chg="mod">
          <ac:chgData name="preksha deshmuckh" userId="9ee13b9944323ce0" providerId="LiveId" clId="{7D591608-FBC9-4CBB-80BC-45FBE7AAF6F9}" dt="2024-04-25T17:52:23.941" v="974" actId="14100"/>
          <ac:spMkLst>
            <pc:docMk/>
            <pc:sldMk cId="378630947" sldId="322"/>
            <ac:spMk id="11" creationId="{7A49C0DA-C8AE-5ECC-149A-D60ECFF8C1EB}"/>
          </ac:spMkLst>
        </pc:spChg>
        <pc:spChg chg="mod">
          <ac:chgData name="preksha deshmuckh" userId="9ee13b9944323ce0" providerId="LiveId" clId="{7D591608-FBC9-4CBB-80BC-45FBE7AAF6F9}" dt="2024-04-25T17:53:22.182" v="978" actId="255"/>
          <ac:spMkLst>
            <pc:docMk/>
            <pc:sldMk cId="378630947" sldId="322"/>
            <ac:spMk id="12" creationId="{C6F2BA06-39BD-0413-D150-70F75EA6CC38}"/>
          </ac:spMkLst>
        </pc:spChg>
        <pc:picChg chg="add mod">
          <ac:chgData name="preksha deshmuckh" userId="9ee13b9944323ce0" providerId="LiveId" clId="{7D591608-FBC9-4CBB-80BC-45FBE7AAF6F9}" dt="2024-04-25T17:53:54.626" v="984" actId="14100"/>
          <ac:picMkLst>
            <pc:docMk/>
            <pc:sldMk cId="378630947" sldId="322"/>
            <ac:picMk id="2" creationId="{9B7A0DD5-F644-D096-0FE1-45E0DAE623B4}"/>
          </ac:picMkLst>
        </pc:picChg>
        <pc:picChg chg="del">
          <ac:chgData name="preksha deshmuckh" userId="9ee13b9944323ce0" providerId="LiveId" clId="{7D591608-FBC9-4CBB-80BC-45FBE7AAF6F9}" dt="2024-04-25T17:53:32.805" v="979" actId="478"/>
          <ac:picMkLst>
            <pc:docMk/>
            <pc:sldMk cId="378630947" sldId="322"/>
            <ac:picMk id="5" creationId="{643E3866-4B21-035F-655E-05F8659B2FFD}"/>
          </ac:picMkLst>
        </pc:picChg>
      </pc:sldChg>
      <pc:sldChg chg="add del">
        <pc:chgData name="preksha deshmuckh" userId="9ee13b9944323ce0" providerId="LiveId" clId="{7D591608-FBC9-4CBB-80BC-45FBE7AAF6F9}" dt="2024-04-25T17:50:54.080" v="958"/>
        <pc:sldMkLst>
          <pc:docMk/>
          <pc:sldMk cId="3434642337" sldId="322"/>
        </pc:sldMkLst>
      </pc:sldChg>
      <pc:sldChg chg="addSp delSp modSp add mod">
        <pc:chgData name="preksha deshmuckh" userId="9ee13b9944323ce0" providerId="LiveId" clId="{7D591608-FBC9-4CBB-80BC-45FBE7AAF6F9}" dt="2024-04-25T18:02:09.181" v="1044" actId="14100"/>
        <pc:sldMkLst>
          <pc:docMk/>
          <pc:sldMk cId="1992409542" sldId="323"/>
        </pc:sldMkLst>
        <pc:spChg chg="add del mod">
          <ac:chgData name="preksha deshmuckh" userId="9ee13b9944323ce0" providerId="LiveId" clId="{7D591608-FBC9-4CBB-80BC-45FBE7AAF6F9}" dt="2024-04-25T18:01:39.515" v="1040"/>
          <ac:spMkLst>
            <pc:docMk/>
            <pc:sldMk cId="1992409542" sldId="323"/>
            <ac:spMk id="3" creationId="{F9590D60-2C59-C29B-0D8D-3A8403C8C83F}"/>
          </ac:spMkLst>
        </pc:spChg>
        <pc:spChg chg="mod">
          <ac:chgData name="preksha deshmuckh" userId="9ee13b9944323ce0" providerId="LiveId" clId="{7D591608-FBC9-4CBB-80BC-45FBE7AAF6F9}" dt="2024-04-25T18:00:18.686" v="1029" actId="14100"/>
          <ac:spMkLst>
            <pc:docMk/>
            <pc:sldMk cId="1992409542" sldId="323"/>
            <ac:spMk id="11" creationId="{7A49C0DA-C8AE-5ECC-149A-D60ECFF8C1EB}"/>
          </ac:spMkLst>
        </pc:spChg>
        <pc:spChg chg="mod">
          <ac:chgData name="preksha deshmuckh" userId="9ee13b9944323ce0" providerId="LiveId" clId="{7D591608-FBC9-4CBB-80BC-45FBE7AAF6F9}" dt="2024-04-25T17:59:37.160" v="1025" actId="20577"/>
          <ac:spMkLst>
            <pc:docMk/>
            <pc:sldMk cId="1992409542" sldId="323"/>
            <ac:spMk id="12" creationId="{C6F2BA06-39BD-0413-D150-70F75EA6CC38}"/>
          </ac:spMkLst>
        </pc:spChg>
        <pc:picChg chg="add mod">
          <ac:chgData name="preksha deshmuckh" userId="9ee13b9944323ce0" providerId="LiveId" clId="{7D591608-FBC9-4CBB-80BC-45FBE7AAF6F9}" dt="2024-04-25T18:01:38.246" v="1038" actId="14100"/>
          <ac:picMkLst>
            <pc:docMk/>
            <pc:sldMk cId="1992409542" sldId="323"/>
            <ac:picMk id="4" creationId="{29602821-8E82-612A-F7A9-E27A44AC053C}"/>
          </ac:picMkLst>
        </pc:picChg>
        <pc:picChg chg="del">
          <ac:chgData name="preksha deshmuckh" userId="9ee13b9944323ce0" providerId="LiveId" clId="{7D591608-FBC9-4CBB-80BC-45FBE7AAF6F9}" dt="2024-04-25T18:00:23.472" v="1030" actId="478"/>
          <ac:picMkLst>
            <pc:docMk/>
            <pc:sldMk cId="1992409542" sldId="323"/>
            <ac:picMk id="5" creationId="{643E3866-4B21-035F-655E-05F8659B2FFD}"/>
          </ac:picMkLst>
        </pc:picChg>
        <pc:picChg chg="add mod">
          <ac:chgData name="preksha deshmuckh" userId="9ee13b9944323ce0" providerId="LiveId" clId="{7D591608-FBC9-4CBB-80BC-45FBE7AAF6F9}" dt="2024-04-25T18:02:09.181" v="1044" actId="14100"/>
          <ac:picMkLst>
            <pc:docMk/>
            <pc:sldMk cId="1992409542" sldId="323"/>
            <ac:picMk id="6" creationId="{CF6F43CF-6A36-0BE0-EFA1-0B06AC57D616}"/>
          </ac:picMkLst>
        </pc:picChg>
      </pc:sldChg>
      <pc:sldChg chg="addSp delSp modSp add mod">
        <pc:chgData name="preksha deshmuckh" userId="9ee13b9944323ce0" providerId="LiveId" clId="{7D591608-FBC9-4CBB-80BC-45FBE7AAF6F9}" dt="2024-04-25T18:09:00.799" v="1109" actId="14100"/>
        <pc:sldMkLst>
          <pc:docMk/>
          <pc:sldMk cId="2676188406" sldId="324"/>
        </pc:sldMkLst>
        <pc:spChg chg="mod">
          <ac:chgData name="preksha deshmuckh" userId="9ee13b9944323ce0" providerId="LiveId" clId="{7D591608-FBC9-4CBB-80BC-45FBE7AAF6F9}" dt="2024-04-25T18:06:28.190" v="1051" actId="14100"/>
          <ac:spMkLst>
            <pc:docMk/>
            <pc:sldMk cId="2676188406" sldId="324"/>
            <ac:spMk id="11" creationId="{7A49C0DA-C8AE-5ECC-149A-D60ECFF8C1EB}"/>
          </ac:spMkLst>
        </pc:spChg>
        <pc:spChg chg="mod">
          <ac:chgData name="preksha deshmuckh" userId="9ee13b9944323ce0" providerId="LiveId" clId="{7D591608-FBC9-4CBB-80BC-45FBE7AAF6F9}" dt="2024-04-25T18:08:00.284" v="1105" actId="2711"/>
          <ac:spMkLst>
            <pc:docMk/>
            <pc:sldMk cId="2676188406" sldId="324"/>
            <ac:spMk id="12" creationId="{C6F2BA06-39BD-0413-D150-70F75EA6CC38}"/>
          </ac:spMkLst>
        </pc:spChg>
        <pc:picChg chg="del">
          <ac:chgData name="preksha deshmuckh" userId="9ee13b9944323ce0" providerId="LiveId" clId="{7D591608-FBC9-4CBB-80BC-45FBE7AAF6F9}" dt="2024-04-25T18:06:21.638" v="1050" actId="478"/>
          <ac:picMkLst>
            <pc:docMk/>
            <pc:sldMk cId="2676188406" sldId="324"/>
            <ac:picMk id="2" creationId="{9B7A0DD5-F644-D096-0FE1-45E0DAE623B4}"/>
          </ac:picMkLst>
        </pc:picChg>
        <pc:picChg chg="add mod">
          <ac:chgData name="preksha deshmuckh" userId="9ee13b9944323ce0" providerId="LiveId" clId="{7D591608-FBC9-4CBB-80BC-45FBE7AAF6F9}" dt="2024-04-25T18:09:00.799" v="1109" actId="14100"/>
          <ac:picMkLst>
            <pc:docMk/>
            <pc:sldMk cId="2676188406" sldId="324"/>
            <ac:picMk id="3" creationId="{58BCF8C7-8880-F1BF-73A3-757A9951A2CE}"/>
          </ac:picMkLst>
        </pc:picChg>
      </pc:sldChg>
      <pc:sldChg chg="addSp delSp modSp add mod">
        <pc:chgData name="preksha deshmuckh" userId="9ee13b9944323ce0" providerId="LiveId" clId="{7D591608-FBC9-4CBB-80BC-45FBE7AAF6F9}" dt="2024-04-26T12:42:38.852" v="1435" actId="14100"/>
        <pc:sldMkLst>
          <pc:docMk/>
          <pc:sldMk cId="1778318569" sldId="325"/>
        </pc:sldMkLst>
        <pc:spChg chg="mod">
          <ac:chgData name="preksha deshmuckh" userId="9ee13b9944323ce0" providerId="LiveId" clId="{7D591608-FBC9-4CBB-80BC-45FBE7AAF6F9}" dt="2024-04-26T12:42:01.436" v="1430" actId="20577"/>
          <ac:spMkLst>
            <pc:docMk/>
            <pc:sldMk cId="1778318569" sldId="325"/>
            <ac:spMk id="5" creationId="{7DA9EE9E-3073-7E11-3AA5-F77C3B48A97F}"/>
          </ac:spMkLst>
        </pc:spChg>
        <pc:spChg chg="mod">
          <ac:chgData name="preksha deshmuckh" userId="9ee13b9944323ce0" providerId="LiveId" clId="{7D591608-FBC9-4CBB-80BC-45FBE7AAF6F9}" dt="2024-04-26T12:37:47.225" v="1259" actId="255"/>
          <ac:spMkLst>
            <pc:docMk/>
            <pc:sldMk cId="1778318569" sldId="325"/>
            <ac:spMk id="9" creationId="{EB33A77B-664F-FFD3-D61A-0D344C269A12}"/>
          </ac:spMkLst>
        </pc:spChg>
        <pc:picChg chg="del">
          <ac:chgData name="preksha deshmuckh" userId="9ee13b9944323ce0" providerId="LiveId" clId="{7D591608-FBC9-4CBB-80BC-45FBE7AAF6F9}" dt="2024-04-26T12:38:03.150" v="1261" actId="478"/>
          <ac:picMkLst>
            <pc:docMk/>
            <pc:sldMk cId="1778318569" sldId="325"/>
            <ac:picMk id="2" creationId="{9B9C6142-98ED-ED3D-EFCF-26EA26E04F25}"/>
          </ac:picMkLst>
        </pc:picChg>
        <pc:picChg chg="add mod">
          <ac:chgData name="preksha deshmuckh" userId="9ee13b9944323ce0" providerId="LiveId" clId="{7D591608-FBC9-4CBB-80BC-45FBE7AAF6F9}" dt="2024-04-26T12:42:38.852" v="1435" actId="14100"/>
          <ac:picMkLst>
            <pc:docMk/>
            <pc:sldMk cId="1778318569" sldId="325"/>
            <ac:picMk id="3" creationId="{22FDB728-7AE8-99B5-3A25-18DED4FC180F}"/>
          </ac:picMkLst>
        </pc:picChg>
      </pc:sldChg>
      <pc:sldChg chg="addSp delSp modSp add mod ord">
        <pc:chgData name="preksha deshmuckh" userId="9ee13b9944323ce0" providerId="LiveId" clId="{7D591608-FBC9-4CBB-80BC-45FBE7AAF6F9}" dt="2024-04-26T17:49:03.393" v="1810"/>
        <pc:sldMkLst>
          <pc:docMk/>
          <pc:sldMk cId="2748534331" sldId="326"/>
        </pc:sldMkLst>
        <pc:spChg chg="mod">
          <ac:chgData name="preksha deshmuckh" userId="9ee13b9944323ce0" providerId="LiveId" clId="{7D591608-FBC9-4CBB-80BC-45FBE7AAF6F9}" dt="2024-04-26T14:54:56.853" v="1778" actId="20577"/>
          <ac:spMkLst>
            <pc:docMk/>
            <pc:sldMk cId="2748534331" sldId="326"/>
            <ac:spMk id="5" creationId="{7DA9EE9E-3073-7E11-3AA5-F77C3B48A97F}"/>
          </ac:spMkLst>
        </pc:spChg>
        <pc:spChg chg="mod">
          <ac:chgData name="preksha deshmuckh" userId="9ee13b9944323ce0" providerId="LiveId" clId="{7D591608-FBC9-4CBB-80BC-45FBE7AAF6F9}" dt="2024-04-26T12:43:19.641" v="1439" actId="255"/>
          <ac:spMkLst>
            <pc:docMk/>
            <pc:sldMk cId="2748534331" sldId="326"/>
            <ac:spMk id="9" creationId="{EB33A77B-664F-FFD3-D61A-0D344C269A12}"/>
          </ac:spMkLst>
        </pc:spChg>
        <pc:picChg chg="add mod">
          <ac:chgData name="preksha deshmuckh" userId="9ee13b9944323ce0" providerId="LiveId" clId="{7D591608-FBC9-4CBB-80BC-45FBE7AAF6F9}" dt="2024-04-26T14:52:58.588" v="1722" actId="14100"/>
          <ac:picMkLst>
            <pc:docMk/>
            <pc:sldMk cId="2748534331" sldId="326"/>
            <ac:picMk id="2" creationId="{C0CFCBAD-1C15-D59D-2A4A-B14A33E1FCBB}"/>
          </ac:picMkLst>
        </pc:picChg>
        <pc:picChg chg="del">
          <ac:chgData name="preksha deshmuckh" userId="9ee13b9944323ce0" providerId="LiveId" clId="{7D591608-FBC9-4CBB-80BC-45FBE7AAF6F9}" dt="2024-04-26T12:45:24.717" v="1441" actId="478"/>
          <ac:picMkLst>
            <pc:docMk/>
            <pc:sldMk cId="2748534331" sldId="326"/>
            <ac:picMk id="3" creationId="{22FDB728-7AE8-99B5-3A25-18DED4FC180F}"/>
          </ac:picMkLst>
        </pc:picChg>
      </pc:sldChg>
      <pc:sldChg chg="addSp delSp modSp add del mod">
        <pc:chgData name="preksha deshmuckh" userId="9ee13b9944323ce0" providerId="LiveId" clId="{7D591608-FBC9-4CBB-80BC-45FBE7AAF6F9}" dt="2024-04-26T15:00:30.793" v="1790" actId="47"/>
        <pc:sldMkLst>
          <pc:docMk/>
          <pc:sldMk cId="1048319952" sldId="327"/>
        </pc:sldMkLst>
        <pc:spChg chg="mod">
          <ac:chgData name="preksha deshmuckh" userId="9ee13b9944323ce0" providerId="LiveId" clId="{7D591608-FBC9-4CBB-80BC-45FBE7AAF6F9}" dt="2024-04-26T14:59:54.741" v="1788" actId="14100"/>
          <ac:spMkLst>
            <pc:docMk/>
            <pc:sldMk cId="1048319952" sldId="327"/>
            <ac:spMk id="5" creationId="{7DA9EE9E-3073-7E11-3AA5-F77C3B48A97F}"/>
          </ac:spMkLst>
        </pc:spChg>
        <pc:spChg chg="mod">
          <ac:chgData name="preksha deshmuckh" userId="9ee13b9944323ce0" providerId="LiveId" clId="{7D591608-FBC9-4CBB-80BC-45FBE7AAF6F9}" dt="2024-04-26T14:59:10.039" v="1782" actId="255"/>
          <ac:spMkLst>
            <pc:docMk/>
            <pc:sldMk cId="1048319952" sldId="327"/>
            <ac:spMk id="9" creationId="{EB33A77B-664F-FFD3-D61A-0D344C269A12}"/>
          </ac:spMkLst>
        </pc:spChg>
        <pc:picChg chg="del">
          <ac:chgData name="preksha deshmuckh" userId="9ee13b9944323ce0" providerId="LiveId" clId="{7D591608-FBC9-4CBB-80BC-45FBE7AAF6F9}" dt="2024-04-26T14:59:13.857" v="1783" actId="478"/>
          <ac:picMkLst>
            <pc:docMk/>
            <pc:sldMk cId="1048319952" sldId="327"/>
            <ac:picMk id="2" creationId="{C0CFCBAD-1C15-D59D-2A4A-B14A33E1FCBB}"/>
          </ac:picMkLst>
        </pc:picChg>
        <pc:picChg chg="add mod">
          <ac:chgData name="preksha deshmuckh" userId="9ee13b9944323ce0" providerId="LiveId" clId="{7D591608-FBC9-4CBB-80BC-45FBE7AAF6F9}" dt="2024-04-26T14:59:49.405" v="1787" actId="14100"/>
          <ac:picMkLst>
            <pc:docMk/>
            <pc:sldMk cId="1048319952" sldId="327"/>
            <ac:picMk id="3" creationId="{C2676194-3D81-FFC5-93DC-E5B6353D7C33}"/>
          </ac:picMkLst>
        </pc:picChg>
      </pc:sldChg>
      <pc:sldChg chg="addSp delSp modSp add mod">
        <pc:chgData name="preksha deshmuckh" userId="9ee13b9944323ce0" providerId="LiveId" clId="{7D591608-FBC9-4CBB-80BC-45FBE7AAF6F9}" dt="2024-04-26T17:35:11.747" v="1808" actId="255"/>
        <pc:sldMkLst>
          <pc:docMk/>
          <pc:sldMk cId="1980729956" sldId="327"/>
        </pc:sldMkLst>
        <pc:spChg chg="mod">
          <ac:chgData name="preksha deshmuckh" userId="9ee13b9944323ce0" providerId="LiveId" clId="{7D591608-FBC9-4CBB-80BC-45FBE7AAF6F9}" dt="2024-04-26T15:03:56.988" v="1804" actId="5793"/>
          <ac:spMkLst>
            <pc:docMk/>
            <pc:sldMk cId="1980729956" sldId="327"/>
            <ac:spMk id="5" creationId="{7DA9EE9E-3073-7E11-3AA5-F77C3B48A97F}"/>
          </ac:spMkLst>
        </pc:spChg>
        <pc:spChg chg="mod">
          <ac:chgData name="preksha deshmuckh" userId="9ee13b9944323ce0" providerId="LiveId" clId="{7D591608-FBC9-4CBB-80BC-45FBE7AAF6F9}" dt="2024-04-26T17:35:11.747" v="1808" actId="255"/>
          <ac:spMkLst>
            <pc:docMk/>
            <pc:sldMk cId="1980729956" sldId="327"/>
            <ac:spMk id="9" creationId="{EB33A77B-664F-FFD3-D61A-0D344C269A12}"/>
          </ac:spMkLst>
        </pc:spChg>
        <pc:picChg chg="del">
          <ac:chgData name="preksha deshmuckh" userId="9ee13b9944323ce0" providerId="LiveId" clId="{7D591608-FBC9-4CBB-80BC-45FBE7AAF6F9}" dt="2024-04-26T15:01:05.385" v="1794" actId="478"/>
          <ac:picMkLst>
            <pc:docMk/>
            <pc:sldMk cId="1980729956" sldId="327"/>
            <ac:picMk id="2" creationId="{C0CFCBAD-1C15-D59D-2A4A-B14A33E1FCBB}"/>
          </ac:picMkLst>
        </pc:picChg>
        <pc:picChg chg="add mod">
          <ac:chgData name="preksha deshmuckh" userId="9ee13b9944323ce0" providerId="LiveId" clId="{7D591608-FBC9-4CBB-80BC-45FBE7AAF6F9}" dt="2024-04-26T15:02:01.854" v="1797" actId="14100"/>
          <ac:picMkLst>
            <pc:docMk/>
            <pc:sldMk cId="1980729956" sldId="327"/>
            <ac:picMk id="3" creationId="{B1202D5A-B5F5-6822-3603-0F22A6F7AC7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4/26/2024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4/26/2024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9986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40705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2579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037458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7366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0893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56594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0683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64291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03477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35332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19380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able Placeholder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anchor="ctr" anchorCtr="0"/>
          <a:lstStyle>
            <a:lvl1pPr algn="l"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>
              <a:lnSpc>
                <a:spcPct val="75000"/>
              </a:lnSpc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>
            <a:lvl1pPr>
              <a:lnSpc>
                <a:spcPct val="75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>
            <a:noAutofit/>
          </a:bodyPr>
          <a:lstStyle>
            <a:lvl1pPr marL="0" indent="0">
              <a:buFont typeface="Courier New" panose="02070309020205020404" pitchFamily="49" charset="0"/>
              <a:buNone/>
              <a:defRPr sz="2400" b="0" cap="all" baseline="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anchor="b" anchorCtr="0"/>
          <a:lstStyle>
            <a:lvl1pPr algn="ctr">
              <a:defRPr sz="4800" cap="none" baseline="0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>
            <a:normAutofit/>
          </a:bodyPr>
          <a:lstStyle>
            <a:lvl1pPr marL="228600" indent="-228600">
              <a:buFont typeface="+mj-lt"/>
              <a:buAutoNum type="arabicPeriod"/>
              <a:defRPr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and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/>
          <a:p>
            <a:r>
              <a:rPr lang="en-US" sz="3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Launch a Static Website on Amazon S3</a:t>
            </a: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                                </a:t>
            </a: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sz="2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Team: </a:t>
            </a:r>
            <a:r>
              <a:rPr lang="en-US" sz="24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Cloud Commanders.</a:t>
            </a: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Group Members:</a:t>
            </a:r>
            <a:b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Preksha Deshmuckh</a:t>
            </a:r>
            <a:b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Sai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Madhuhas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Kotini</a:t>
            </a:r>
            <a:b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Satya Sri Dileep Kumar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Damarla</a:t>
            </a: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B33A77B-664F-FFD3-D61A-0D344C26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Using Amazon CloudFront distribution to launch our website globally: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A9EE9E-3073-7E11-3AA5-F77C3B48A97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13658" y="2039111"/>
            <a:ext cx="5965372" cy="384048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CloudFront is a fast content delivery network (CDN) service that securely delivers data, videos, applications, and APIs to customers globally with low latency and high transfer speeds.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Continuous deployment can be done for any website in the CloudFront </a:t>
            </a:r>
            <a:r>
              <a:rPr lang="en-US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whenever a new content is added.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9B9C6142-98ED-ED3D-EFCF-26EA26E04F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628" y="1944687"/>
            <a:ext cx="5811447" cy="38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147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B33A77B-664F-FFD3-D61A-0D344C26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Creating a Domain name for the website  using Amazon Route 53: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A9EE9E-3073-7E11-3AA5-F77C3B48A97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13658" y="2039111"/>
            <a:ext cx="5965372" cy="384048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Route 53 can be used for DNS management, Traffic management, Availability monitoring, and Domain registration.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our website we are registering the domain.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giving FQDN for any website it is easy to access by an end user and easy to remember the name.</a:t>
            </a: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C0CFCBAD-1C15-D59D-2A4A-B14A33E1F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0" y="1761807"/>
            <a:ext cx="5181600" cy="4541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534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B33A77B-664F-FFD3-D61A-0D344C26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Creating </a:t>
            </a:r>
            <a:r>
              <a:rPr lang="en-US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Amazon CloudWatch</a:t>
            </a: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for the website in the S3: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A9EE9E-3073-7E11-3AA5-F77C3B48A97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13658" y="2039111"/>
            <a:ext cx="5965372" cy="384048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Amazon CloudWatch monitors your Amazon Web Services (AWS) resources and the applications you run on AWS in real-time. You can use CloudWatch to collect and track metrics, which are variables you can measure for your resources and applications.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this website, we created Log streams,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LogGroups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metrics to monitor.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2FDB728-7AE8-99B5-3A25-18DED4FC1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030" y="1828800"/>
            <a:ext cx="5519056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318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B33A77B-664F-FFD3-D61A-0D344C26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Setting Up the Amazon Certificate Manager for the static website Launched in S3 Bucket:</a:t>
            </a: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A9EE9E-3073-7E11-3AA5-F77C3B48A97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13658" y="2039111"/>
            <a:ext cx="5551713" cy="384048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 or import a TLS/SSL certificate you would like to use into your AWS account.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 domain ownership for your requested certificate using Domain Name System (DNS) or email validation to complete certificate issuance.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your newly issued or imported certificates in various AWS services like Elastic Load Balancing (ELB), Amazon CloudFront etc.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1202D5A-B5F5-6822-3603-0F22A6F7A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76" y="1806892"/>
            <a:ext cx="5943600" cy="428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29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7BE12AD-D808-BDE0-3EB8-5BC50B1D8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FDA37B-399A-B9F0-7A7D-2A891EB7FFA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11353800" cy="48188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Launching RideUCM Website in S3 Bucket Using Python Boto3 Automation.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Amazon Web Services Used for this Project.     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1.S3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2.CloudFront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3.Route 53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4.CloudWatch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5.Certificate Manager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913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152400"/>
            <a:ext cx="10360152" cy="1066800"/>
          </a:xfrm>
        </p:spPr>
        <p:txBody>
          <a:bodyPr/>
          <a:lstStyle/>
          <a:p>
            <a:r>
              <a:rPr lang="en-US" dirty="0"/>
              <a:t>Webpage project -rideucm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6F2BA06-39BD-0413-D150-70F75EA6CC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784" y="2579914"/>
            <a:ext cx="5570874" cy="1915886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Book a ride to the university is a user-friendly platform for booking a comfortable ride to the university at your convenience.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Its goal is to provide safe, comfortable, and affordable transportation for students.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B70E1FBE-D8D3-4648-7F9A-79597B0F88EA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/>
          <a:stretch>
            <a:fillRect/>
          </a:stretch>
        </p:blipFill>
        <p:spPr>
          <a:xfrm>
            <a:off x="5834743" y="1088571"/>
            <a:ext cx="6180473" cy="576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348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152400"/>
            <a:ext cx="10360152" cy="1066800"/>
          </a:xfrm>
        </p:spPr>
        <p:txBody>
          <a:bodyPr/>
          <a:lstStyle/>
          <a:p>
            <a:r>
              <a:rPr lang="en-US" dirty="0"/>
              <a:t>Webpage project -rideucm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6F2BA06-39BD-0413-D150-70F75EA6CC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784" y="2188028"/>
            <a:ext cx="5919216" cy="390448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100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When the user enters all the details on the webpage and clicks on the submit button(Book a ride). The ride details will be displayed on a different webpage with a download confirmation button.</a:t>
            </a:r>
          </a:p>
          <a:p>
            <a:pPr marL="342900" marR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1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Once the user clicks on the download confirmation button a text file with the ride details will download to the user's device.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9E4D74B-5CD6-F687-27E1-E6B5C4C96ED9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/>
          <a:stretch>
            <a:fillRect/>
          </a:stretch>
        </p:blipFill>
        <p:spPr>
          <a:xfrm>
            <a:off x="6434138" y="489857"/>
            <a:ext cx="5670550" cy="636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851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152400"/>
            <a:ext cx="10360152" cy="1066800"/>
          </a:xfrm>
        </p:spPr>
        <p:txBody>
          <a:bodyPr/>
          <a:lstStyle/>
          <a:p>
            <a:r>
              <a:rPr lang="en-US" dirty="0"/>
              <a:t>Launching a static website in S3 Bucket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6F2BA06-39BD-0413-D150-70F75EA6CC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784" y="1567544"/>
            <a:ext cx="5919216" cy="452497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Create a S3 Bucket name “rideucm” using Python Boto3.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DB473451-F8FE-078A-B3D7-023AA828FD91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/>
          <a:stretch>
            <a:fillRect/>
          </a:stretch>
        </p:blipFill>
        <p:spPr>
          <a:xfrm>
            <a:off x="478971" y="2175761"/>
            <a:ext cx="4956175" cy="3916754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B2E57A6-ABD0-4191-4363-8394BE61A6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8848" y="2354654"/>
            <a:ext cx="5943600" cy="373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89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7970"/>
            <a:ext cx="10360152" cy="816429"/>
          </a:xfrm>
        </p:spPr>
        <p:txBody>
          <a:bodyPr/>
          <a:lstStyle/>
          <a:p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Enable Static Website Hosting through AWS console</a:t>
            </a: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6F2BA06-39BD-0413-D150-70F75EA6CC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784" y="805543"/>
            <a:ext cx="5919216" cy="5286973"/>
          </a:xfrm>
        </p:spPr>
        <p:txBody>
          <a:bodyPr>
            <a:normAutofit lnSpcReduction="10000"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Login to the AWS console with IAM user and password. 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Goto the S3 Bucket dashboard.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Click on the S3 bucket “rideucm” which is created using python boto3.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Choose Properties.</a:t>
            </a: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In the Bucket overview under static website hosting click enable.</a:t>
            </a: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In the Bucket overview under static website hosting click enable.</a:t>
            </a: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In the Index document, enter the file name as the webpage name “index.html”.</a:t>
            </a: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Click on save changes.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EndPOint</a:t>
            </a: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URL:    http://rideucm.s3-website.us-east-2.amazonaws.com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43E3866-4B21-035F-655E-05F8659B2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914399"/>
            <a:ext cx="5943600" cy="517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113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642256"/>
            <a:ext cx="10360152" cy="2013856"/>
          </a:xfrm>
        </p:spPr>
        <p:txBody>
          <a:bodyPr/>
          <a:lstStyle/>
          <a:p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Enabling public access for the static website.</a:t>
            </a:r>
            <a:b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6F2BA06-39BD-0413-D150-70F75EA6CC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784" y="805543"/>
            <a:ext cx="5919216" cy="5286973"/>
          </a:xfrm>
        </p:spPr>
        <p:txBody>
          <a:bodyPr>
            <a:norm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Login to the AWS console with IAM user and password. 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Goto the S3 Bucket dashboard.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Click on the S3 bucket “rideucm” which is created using python boto3.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Click on the permission tab for the Bucket “rideucm”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Click on the Edit button for Block Public access settings by default it will be on.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9B7A0DD5-F644-D096-0FE1-45E0DAE62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8568" y="805543"/>
            <a:ext cx="5943600" cy="4321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30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06830"/>
            <a:ext cx="10360152" cy="2481943"/>
          </a:xfrm>
        </p:spPr>
        <p:txBody>
          <a:bodyPr/>
          <a:lstStyle/>
          <a:p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Upload the website(webpage) contents in the Se Bucket “rideucm” using Python Boto3.</a:t>
            </a: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6F2BA06-39BD-0413-D150-70F75EA6CC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5260" y="859970"/>
            <a:ext cx="5919216" cy="528697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9602821-8E82-612A-F7A9-E27A44AC0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29" y="1753552"/>
            <a:ext cx="5943600" cy="4766991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F6F43CF-6A36-0BE0-EFA1-0B06AC57D6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9198" y="1927724"/>
            <a:ext cx="5552802" cy="459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409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642256"/>
            <a:ext cx="10360152" cy="2481942"/>
          </a:xfrm>
        </p:spPr>
        <p:txBody>
          <a:bodyPr/>
          <a:lstStyle/>
          <a:p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Access the static website using the endpoint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url</a:t>
            </a: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from S3</a:t>
            </a: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6F2BA06-39BD-0413-D150-70F75EA6CC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784" y="805543"/>
            <a:ext cx="5919216" cy="528697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n-US" kern="100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Click on the endpoint URL to access the website.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http://rideucm.s3-website.us-east-2.amazonaws.com/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BCF8C7-8880-F1BF-73A3-757A9951A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1132114"/>
            <a:ext cx="5943600" cy="515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1884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64407_win32_SD_v20" id="{3EA9D323-E7D5-42E3-83AA-4E89B21FB6B6}" vid="{BDF16A16-3A0E-4332-958C-C5797045A0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{1A922271-559E-4308-A9E9-61EE8EBE6B87}tf11964407_win32</Template>
  <TotalTime>1513</TotalTime>
  <Words>721</Words>
  <Application>Microsoft Office PowerPoint</Application>
  <PresentationFormat>Widescreen</PresentationFormat>
  <Paragraphs>84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Aptos</vt:lpstr>
      <vt:lpstr>Arial</vt:lpstr>
      <vt:lpstr>Calibri</vt:lpstr>
      <vt:lpstr>Courier New</vt:lpstr>
      <vt:lpstr>Gill Sans Nova Light</vt:lpstr>
      <vt:lpstr>Sagona Book</vt:lpstr>
      <vt:lpstr>Symbol</vt:lpstr>
      <vt:lpstr>Times New Roman</vt:lpstr>
      <vt:lpstr>Custom</vt:lpstr>
      <vt:lpstr>Launch a Static Website on Amazon S3                                           Team: Cloud Commanders.   Group Members: Preksha Deshmuckh Sai Madhuhas Kotini Satya Sri Dileep Kumar Damarla </vt:lpstr>
      <vt:lpstr>Introduction</vt:lpstr>
      <vt:lpstr>Webpage project -rideucm</vt:lpstr>
      <vt:lpstr>Webpage project -rideucm</vt:lpstr>
      <vt:lpstr>Launching a static website in S3 Bucket</vt:lpstr>
      <vt:lpstr>Enable Static Website Hosting through AWS console </vt:lpstr>
      <vt:lpstr>Enabling public access for the static website.  </vt:lpstr>
      <vt:lpstr>Upload the website(webpage) contents in the Se Bucket “rideucm” using Python Boto3.   </vt:lpstr>
      <vt:lpstr>Access the static website using the endpoint url from S3   </vt:lpstr>
      <vt:lpstr>Using Amazon CloudFront distribution to launch our website globally:</vt:lpstr>
      <vt:lpstr>Creating a Domain name for the website  using Amazon Route 53:</vt:lpstr>
      <vt:lpstr>Creating Amazon CloudWatch for the website in the S3:</vt:lpstr>
      <vt:lpstr>Setting Up the Amazon Certificate Manager for the static website Launched in S3 Bucket: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preksha deshmuckh</dc:creator>
  <cp:lastModifiedBy>preksha deshmuckh</cp:lastModifiedBy>
  <cp:revision>1</cp:revision>
  <dcterms:created xsi:type="dcterms:W3CDTF">2024-04-25T14:01:47Z</dcterms:created>
  <dcterms:modified xsi:type="dcterms:W3CDTF">2024-04-26T17:49:14Z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